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Open Sans Bold" charset="1" panose="00000000000000000000"/>
      <p:regular r:id="rId16"/>
    </p:embeddedFont>
    <p:embeddedFont>
      <p:font typeface="Canva Sans Bold" charset="1" panose="020B0803030501040103"/>
      <p:regular r:id="rId17"/>
    </p:embeddedFont>
    <p:embeddedFont>
      <p:font typeface="DejaVu Sans Light" charset="1" panose="020B0603030804020204"/>
      <p:regular r:id="rId18"/>
    </p:embeddedFont>
    <p:embeddedFont>
      <p:font typeface="DejaVu Sans Bold" charset="1" panose="020B0803030604020204"/>
      <p:regular r:id="rId19"/>
    </p:embeddedFont>
    <p:embeddedFont>
      <p:font typeface="Noto Sans Bold" charset="1" panose="020B0802040504020204"/>
      <p:regular r:id="rId20"/>
    </p:embeddedFont>
    <p:embeddedFont>
      <p:font typeface="Arial Bold" charset="1" panose="020B0802020202020204"/>
      <p:regular r:id="rId21"/>
    </p:embeddedFont>
    <p:embeddedFont>
      <p:font typeface="Arial" charset="1" panose="020B0502020202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4.png" Type="http://schemas.openxmlformats.org/officeDocument/2006/relationships/image"/><Relationship Id="rId7" Target="../media/image10.pn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4.png" Type="http://schemas.openxmlformats.org/officeDocument/2006/relationships/image"/><Relationship Id="rId7" Target="../media/image10.pn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29.jpeg" Type="http://schemas.openxmlformats.org/officeDocument/2006/relationships/image"/><Relationship Id="rId13" Target="../media/image30.png" Type="http://schemas.openxmlformats.org/officeDocument/2006/relationships/image"/><Relationship Id="rId14" Target="../media/image31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42.png" Type="http://schemas.openxmlformats.org/officeDocument/2006/relationships/image"/><Relationship Id="rId15" Target="../media/image43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4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Relationship Id="rId8" Target="../media/image49.png" Type="http://schemas.openxmlformats.org/officeDocument/2006/relationships/image"/><Relationship Id="rId9" Target="../media/image5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svg" Type="http://schemas.openxmlformats.org/officeDocument/2006/relationships/image"/><Relationship Id="rId11" Target="../media/image61.png" Type="http://schemas.openxmlformats.org/officeDocument/2006/relationships/image"/><Relationship Id="rId12" Target="../media/image62.svg" Type="http://schemas.openxmlformats.org/officeDocument/2006/relationships/image"/><Relationship Id="rId13" Target="../media/image40.png" Type="http://schemas.openxmlformats.org/officeDocument/2006/relationships/image"/><Relationship Id="rId14" Target="../media/image41.svg" Type="http://schemas.openxmlformats.org/officeDocument/2006/relationships/image"/><Relationship Id="rId15" Target="../media/image63.png" Type="http://schemas.openxmlformats.org/officeDocument/2006/relationships/image"/><Relationship Id="rId16" Target="../media/image64.svg" Type="http://schemas.openxmlformats.org/officeDocument/2006/relationships/image"/><Relationship Id="rId2" Target="../media/image4.png" Type="http://schemas.openxmlformats.org/officeDocument/2006/relationships/image"/><Relationship Id="rId3" Target="../media/image55.png" Type="http://schemas.openxmlformats.org/officeDocument/2006/relationships/image"/><Relationship Id="rId4" Target="../media/image56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57.png" Type="http://schemas.openxmlformats.org/officeDocument/2006/relationships/image"/><Relationship Id="rId8" Target="../media/image58.svg" Type="http://schemas.openxmlformats.org/officeDocument/2006/relationships/image"/><Relationship Id="rId9" Target="../media/image5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69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4.png" Type="http://schemas.openxmlformats.org/officeDocument/2006/relationships/image"/><Relationship Id="rId7" Target="../media/image10.pn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76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94177" y="5612644"/>
            <a:ext cx="7249040" cy="6379155"/>
          </a:xfrm>
          <a:custGeom>
            <a:avLst/>
            <a:gdLst/>
            <a:ahLst/>
            <a:cxnLst/>
            <a:rect r="r" b="b" t="t" l="l"/>
            <a:pathLst>
              <a:path h="6379155" w="7249040">
                <a:moveTo>
                  <a:pt x="0" y="0"/>
                </a:moveTo>
                <a:lnTo>
                  <a:pt x="7249040" y="0"/>
                </a:lnTo>
                <a:lnTo>
                  <a:pt x="7249040" y="6379155"/>
                </a:lnTo>
                <a:lnTo>
                  <a:pt x="0" y="6379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4539110">
            <a:off x="11821323" y="2070832"/>
            <a:ext cx="10210842" cy="6403049"/>
          </a:xfrm>
          <a:custGeom>
            <a:avLst/>
            <a:gdLst/>
            <a:ahLst/>
            <a:cxnLst/>
            <a:rect r="r" b="b" t="t" l="l"/>
            <a:pathLst>
              <a:path h="6403049" w="10210842">
                <a:moveTo>
                  <a:pt x="0" y="0"/>
                </a:moveTo>
                <a:lnTo>
                  <a:pt x="10210843" y="0"/>
                </a:lnTo>
                <a:lnTo>
                  <a:pt x="10210843" y="6403049"/>
                </a:lnTo>
                <a:lnTo>
                  <a:pt x="0" y="6403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259875">
            <a:off x="13558369" y="2078821"/>
            <a:ext cx="8065786" cy="7067645"/>
          </a:xfrm>
          <a:custGeom>
            <a:avLst/>
            <a:gdLst/>
            <a:ahLst/>
            <a:cxnLst/>
            <a:rect r="r" b="b" t="t" l="l"/>
            <a:pathLst>
              <a:path h="7067645" w="8065786">
                <a:moveTo>
                  <a:pt x="0" y="0"/>
                </a:moveTo>
                <a:lnTo>
                  <a:pt x="8065786" y="0"/>
                </a:lnTo>
                <a:lnTo>
                  <a:pt x="8065786" y="7067645"/>
                </a:lnTo>
                <a:lnTo>
                  <a:pt x="0" y="70676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00510" y="3837540"/>
            <a:ext cx="9886979" cy="325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5"/>
              </a:lnSpc>
            </a:pPr>
            <a:r>
              <a:rPr lang="en-US" b="true" sz="6500" spc="-455">
                <a:solidFill>
                  <a:srgbClr val="F5F1D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Ứng dụng đặt đồ ăn trực tuyến đa nền tảng tích hợp trí tuệ nhân tạo AI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810867" y="-2073468"/>
            <a:ext cx="6314885" cy="6504095"/>
          </a:xfrm>
          <a:custGeom>
            <a:avLst/>
            <a:gdLst/>
            <a:ahLst/>
            <a:cxnLst/>
            <a:rect r="r" b="b" t="t" l="l"/>
            <a:pathLst>
              <a:path h="6504095" w="6314885">
                <a:moveTo>
                  <a:pt x="0" y="0"/>
                </a:moveTo>
                <a:lnTo>
                  <a:pt x="6314886" y="0"/>
                </a:lnTo>
                <a:lnTo>
                  <a:pt x="6314886" y="6504095"/>
                </a:lnTo>
                <a:lnTo>
                  <a:pt x="0" y="65040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1451101">
            <a:off x="-3859729" y="4921879"/>
            <a:ext cx="7719458" cy="6391068"/>
          </a:xfrm>
          <a:custGeom>
            <a:avLst/>
            <a:gdLst/>
            <a:ahLst/>
            <a:cxnLst/>
            <a:rect r="r" b="b" t="t" l="l"/>
            <a:pathLst>
              <a:path h="6391068" w="7719458">
                <a:moveTo>
                  <a:pt x="0" y="0"/>
                </a:moveTo>
                <a:lnTo>
                  <a:pt x="7719458" y="0"/>
                </a:lnTo>
                <a:lnTo>
                  <a:pt x="7719458" y="6391068"/>
                </a:lnTo>
                <a:lnTo>
                  <a:pt x="0" y="63910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12236" y="8005301"/>
            <a:ext cx="5361855" cy="224223"/>
          </a:xfrm>
          <a:custGeom>
            <a:avLst/>
            <a:gdLst/>
            <a:ahLst/>
            <a:cxnLst/>
            <a:rect r="r" b="b" t="t" l="l"/>
            <a:pathLst>
              <a:path h="224223" w="5361855">
                <a:moveTo>
                  <a:pt x="0" y="0"/>
                </a:moveTo>
                <a:lnTo>
                  <a:pt x="5361854" y="0"/>
                </a:lnTo>
                <a:lnTo>
                  <a:pt x="5361854" y="224223"/>
                </a:lnTo>
                <a:lnTo>
                  <a:pt x="0" y="2242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839112">
            <a:off x="-573976" y="7963821"/>
            <a:ext cx="4728595" cy="4782397"/>
          </a:xfrm>
          <a:custGeom>
            <a:avLst/>
            <a:gdLst/>
            <a:ahLst/>
            <a:cxnLst/>
            <a:rect r="r" b="b" t="t" l="l"/>
            <a:pathLst>
              <a:path h="4782397" w="4728595">
                <a:moveTo>
                  <a:pt x="0" y="0"/>
                </a:moveTo>
                <a:lnTo>
                  <a:pt x="4728595" y="0"/>
                </a:lnTo>
                <a:lnTo>
                  <a:pt x="4728595" y="4782396"/>
                </a:lnTo>
                <a:lnTo>
                  <a:pt x="0" y="47823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043363" y="8726021"/>
            <a:ext cx="820127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54454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GVHD: Nguyễn Thanh Tài</a:t>
            </a:r>
          </a:p>
        </p:txBody>
      </p:sp>
      <p:sp>
        <p:nvSpPr>
          <p:cNvPr name="Freeform 11" id="11"/>
          <p:cNvSpPr/>
          <p:nvPr/>
        </p:nvSpPr>
        <p:spPr>
          <a:xfrm flipH="false" flipV="true" rot="-874021">
            <a:off x="390609" y="-594484"/>
            <a:ext cx="3442968" cy="3546128"/>
          </a:xfrm>
          <a:custGeom>
            <a:avLst/>
            <a:gdLst/>
            <a:ahLst/>
            <a:cxnLst/>
            <a:rect r="r" b="b" t="t" l="l"/>
            <a:pathLst>
              <a:path h="3546128" w="3442968">
                <a:moveTo>
                  <a:pt x="0" y="3546128"/>
                </a:moveTo>
                <a:lnTo>
                  <a:pt x="3442968" y="3546128"/>
                </a:lnTo>
                <a:lnTo>
                  <a:pt x="3442968" y="0"/>
                </a:lnTo>
                <a:lnTo>
                  <a:pt x="0" y="0"/>
                </a:lnTo>
                <a:lnTo>
                  <a:pt x="0" y="3546128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322209" y="3825928"/>
            <a:ext cx="1705094" cy="1317572"/>
          </a:xfrm>
          <a:custGeom>
            <a:avLst/>
            <a:gdLst/>
            <a:ahLst/>
            <a:cxnLst/>
            <a:rect r="r" b="b" t="t" l="l"/>
            <a:pathLst>
              <a:path h="1317572" w="1705094">
                <a:moveTo>
                  <a:pt x="0" y="0"/>
                </a:moveTo>
                <a:lnTo>
                  <a:pt x="1705094" y="0"/>
                </a:lnTo>
                <a:lnTo>
                  <a:pt x="1705094" y="1317572"/>
                </a:lnTo>
                <a:lnTo>
                  <a:pt x="0" y="13175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56145" y="491110"/>
            <a:ext cx="9886979" cy="1869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8"/>
              </a:lnSpc>
            </a:pPr>
            <a:r>
              <a:rPr lang="en-US" b="true" sz="5600" spc="-392">
                <a:solidFill>
                  <a:srgbClr val="F5F1D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BÁO CÁO </a:t>
            </a:r>
          </a:p>
          <a:p>
            <a:pPr algn="ctr">
              <a:lnSpc>
                <a:spcPts val="7448"/>
              </a:lnSpc>
            </a:pPr>
            <a:r>
              <a:rPr lang="en-US" b="true" sz="5600" spc="-392">
                <a:solidFill>
                  <a:srgbClr val="F5F1D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DỰ ÁN TỐT NGHIỆP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25179" y="3244980"/>
            <a:ext cx="6148912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0"/>
              </a:lnSpc>
            </a:pPr>
            <a:r>
              <a:rPr lang="en-US" b="true" sz="3000" spc="-210">
                <a:solidFill>
                  <a:srgbClr val="F5F1D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ĐỀ TÀI: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76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3615">
            <a:off x="14583661" y="-3370970"/>
            <a:ext cx="9798318" cy="10091901"/>
          </a:xfrm>
          <a:custGeom>
            <a:avLst/>
            <a:gdLst/>
            <a:ahLst/>
            <a:cxnLst/>
            <a:rect r="r" b="b" t="t" l="l"/>
            <a:pathLst>
              <a:path h="10091901" w="9798318">
                <a:moveTo>
                  <a:pt x="0" y="0"/>
                </a:moveTo>
                <a:lnTo>
                  <a:pt x="9798318" y="0"/>
                </a:lnTo>
                <a:lnTo>
                  <a:pt x="9798318" y="10091901"/>
                </a:lnTo>
                <a:lnTo>
                  <a:pt x="0" y="10091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693615">
            <a:off x="-3463151" y="9250043"/>
            <a:ext cx="9798318" cy="10091901"/>
          </a:xfrm>
          <a:custGeom>
            <a:avLst/>
            <a:gdLst/>
            <a:ahLst/>
            <a:cxnLst/>
            <a:rect r="r" b="b" t="t" l="l"/>
            <a:pathLst>
              <a:path h="10091901" w="9798318">
                <a:moveTo>
                  <a:pt x="0" y="0"/>
                </a:moveTo>
                <a:lnTo>
                  <a:pt x="9798319" y="0"/>
                </a:lnTo>
                <a:lnTo>
                  <a:pt x="9798319" y="10091901"/>
                </a:lnTo>
                <a:lnTo>
                  <a:pt x="0" y="10091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230606">
            <a:off x="14009391" y="525547"/>
            <a:ext cx="7504010" cy="6744229"/>
          </a:xfrm>
          <a:custGeom>
            <a:avLst/>
            <a:gdLst/>
            <a:ahLst/>
            <a:cxnLst/>
            <a:rect r="r" b="b" t="t" l="l"/>
            <a:pathLst>
              <a:path h="6744229" w="7504010">
                <a:moveTo>
                  <a:pt x="0" y="0"/>
                </a:moveTo>
                <a:lnTo>
                  <a:pt x="7504010" y="0"/>
                </a:lnTo>
                <a:lnTo>
                  <a:pt x="7504010" y="6744230"/>
                </a:lnTo>
                <a:lnTo>
                  <a:pt x="0" y="6744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1719">
            <a:off x="-2427579" y="-41148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1259875">
            <a:off x="14255107" y="7073113"/>
            <a:ext cx="8065786" cy="7067645"/>
          </a:xfrm>
          <a:custGeom>
            <a:avLst/>
            <a:gdLst/>
            <a:ahLst/>
            <a:cxnLst/>
            <a:rect r="r" b="b" t="t" l="l"/>
            <a:pathLst>
              <a:path h="7067645" w="8065786">
                <a:moveTo>
                  <a:pt x="8065786" y="0"/>
                </a:moveTo>
                <a:lnTo>
                  <a:pt x="0" y="0"/>
                </a:lnTo>
                <a:lnTo>
                  <a:pt x="0" y="7067645"/>
                </a:lnTo>
                <a:lnTo>
                  <a:pt x="8065786" y="7067645"/>
                </a:lnTo>
                <a:lnTo>
                  <a:pt x="8065786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2453660">
            <a:off x="-53109" y="6251857"/>
            <a:ext cx="5435692" cy="5497540"/>
          </a:xfrm>
          <a:custGeom>
            <a:avLst/>
            <a:gdLst/>
            <a:ahLst/>
            <a:cxnLst/>
            <a:rect r="r" b="b" t="t" l="l"/>
            <a:pathLst>
              <a:path h="5497540" w="5435692">
                <a:moveTo>
                  <a:pt x="5435693" y="0"/>
                </a:moveTo>
                <a:lnTo>
                  <a:pt x="0" y="0"/>
                </a:lnTo>
                <a:lnTo>
                  <a:pt x="0" y="5497540"/>
                </a:lnTo>
                <a:lnTo>
                  <a:pt x="5435693" y="5497540"/>
                </a:lnTo>
                <a:lnTo>
                  <a:pt x="5435693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1793" y="4312552"/>
            <a:ext cx="12484415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b="true" sz="9000" spc="-630">
                <a:solidFill>
                  <a:srgbClr val="FFECC9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CẢM ƠN HỘI ĐỒNG ĐÃ LẮNG NGHE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947089" y="3154707"/>
            <a:ext cx="4393823" cy="742956"/>
          </a:xfrm>
          <a:custGeom>
            <a:avLst/>
            <a:gdLst/>
            <a:ahLst/>
            <a:cxnLst/>
            <a:rect r="r" b="b" t="t" l="l"/>
            <a:pathLst>
              <a:path h="742956" w="4393823">
                <a:moveTo>
                  <a:pt x="0" y="0"/>
                </a:moveTo>
                <a:lnTo>
                  <a:pt x="4393822" y="0"/>
                </a:lnTo>
                <a:lnTo>
                  <a:pt x="4393822" y="742955"/>
                </a:lnTo>
                <a:lnTo>
                  <a:pt x="0" y="7429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292226">
            <a:off x="7853156" y="-1969992"/>
            <a:ext cx="3560180" cy="5363736"/>
          </a:xfrm>
          <a:custGeom>
            <a:avLst/>
            <a:gdLst/>
            <a:ahLst/>
            <a:cxnLst/>
            <a:rect r="r" b="b" t="t" l="l"/>
            <a:pathLst>
              <a:path h="5363736" w="3560180">
                <a:moveTo>
                  <a:pt x="0" y="0"/>
                </a:moveTo>
                <a:lnTo>
                  <a:pt x="3560179" y="0"/>
                </a:lnTo>
                <a:lnTo>
                  <a:pt x="3560179" y="5363736"/>
                </a:lnTo>
                <a:lnTo>
                  <a:pt x="0" y="5363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3615">
            <a:off x="14583661" y="-3370970"/>
            <a:ext cx="9798318" cy="10091901"/>
          </a:xfrm>
          <a:custGeom>
            <a:avLst/>
            <a:gdLst/>
            <a:ahLst/>
            <a:cxnLst/>
            <a:rect r="r" b="b" t="t" l="l"/>
            <a:pathLst>
              <a:path h="10091901" w="9798318">
                <a:moveTo>
                  <a:pt x="0" y="0"/>
                </a:moveTo>
                <a:lnTo>
                  <a:pt x="9798318" y="0"/>
                </a:lnTo>
                <a:lnTo>
                  <a:pt x="9798318" y="10091901"/>
                </a:lnTo>
                <a:lnTo>
                  <a:pt x="0" y="10091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693615">
            <a:off x="-2840918" y="8829480"/>
            <a:ext cx="9798318" cy="10091901"/>
          </a:xfrm>
          <a:custGeom>
            <a:avLst/>
            <a:gdLst/>
            <a:ahLst/>
            <a:cxnLst/>
            <a:rect r="r" b="b" t="t" l="l"/>
            <a:pathLst>
              <a:path h="10091901" w="9798318">
                <a:moveTo>
                  <a:pt x="0" y="0"/>
                </a:moveTo>
                <a:lnTo>
                  <a:pt x="9798318" y="0"/>
                </a:lnTo>
                <a:lnTo>
                  <a:pt x="9798318" y="10091901"/>
                </a:lnTo>
                <a:lnTo>
                  <a:pt x="0" y="10091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230606">
            <a:off x="14009391" y="525547"/>
            <a:ext cx="7504010" cy="6744229"/>
          </a:xfrm>
          <a:custGeom>
            <a:avLst/>
            <a:gdLst/>
            <a:ahLst/>
            <a:cxnLst/>
            <a:rect r="r" b="b" t="t" l="l"/>
            <a:pathLst>
              <a:path h="6744229" w="7504010">
                <a:moveTo>
                  <a:pt x="0" y="0"/>
                </a:moveTo>
                <a:lnTo>
                  <a:pt x="7504010" y="0"/>
                </a:lnTo>
                <a:lnTo>
                  <a:pt x="7504010" y="6744230"/>
                </a:lnTo>
                <a:lnTo>
                  <a:pt x="0" y="6744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1719">
            <a:off x="-2427579" y="-41148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1259875">
            <a:off x="13673574" y="6753177"/>
            <a:ext cx="8065786" cy="7067645"/>
          </a:xfrm>
          <a:custGeom>
            <a:avLst/>
            <a:gdLst/>
            <a:ahLst/>
            <a:cxnLst/>
            <a:rect r="r" b="b" t="t" l="l"/>
            <a:pathLst>
              <a:path h="7067645" w="8065786">
                <a:moveTo>
                  <a:pt x="8065786" y="0"/>
                </a:moveTo>
                <a:lnTo>
                  <a:pt x="0" y="0"/>
                </a:lnTo>
                <a:lnTo>
                  <a:pt x="0" y="7067646"/>
                </a:lnTo>
                <a:lnTo>
                  <a:pt x="8065786" y="7067646"/>
                </a:lnTo>
                <a:lnTo>
                  <a:pt x="8065786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2453660">
            <a:off x="539987" y="5885039"/>
            <a:ext cx="5435692" cy="5497540"/>
          </a:xfrm>
          <a:custGeom>
            <a:avLst/>
            <a:gdLst/>
            <a:ahLst/>
            <a:cxnLst/>
            <a:rect r="r" b="b" t="t" l="l"/>
            <a:pathLst>
              <a:path h="5497540" w="5435692">
                <a:moveTo>
                  <a:pt x="5435692" y="0"/>
                </a:moveTo>
                <a:lnTo>
                  <a:pt x="0" y="0"/>
                </a:lnTo>
                <a:lnTo>
                  <a:pt x="0" y="5497540"/>
                </a:lnTo>
                <a:lnTo>
                  <a:pt x="5435692" y="5497540"/>
                </a:lnTo>
                <a:lnTo>
                  <a:pt x="543569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295630" y="1430505"/>
            <a:ext cx="5696740" cy="62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b="true" sz="5000" spc="-350">
                <a:solidFill>
                  <a:srgbClr val="387647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NỘI DUNG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277695" y="2461240"/>
            <a:ext cx="11732611" cy="6162967"/>
            <a:chOff x="0" y="0"/>
            <a:chExt cx="15643481" cy="82172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43481" cy="7025345"/>
            </a:xfrm>
            <a:custGeom>
              <a:avLst/>
              <a:gdLst/>
              <a:ahLst/>
              <a:cxnLst/>
              <a:rect r="r" b="b" t="t" l="l"/>
              <a:pathLst>
                <a:path h="7025345" w="15643481">
                  <a:moveTo>
                    <a:pt x="0" y="0"/>
                  </a:moveTo>
                  <a:lnTo>
                    <a:pt x="15643481" y="0"/>
                  </a:lnTo>
                  <a:lnTo>
                    <a:pt x="15643481" y="7025345"/>
                  </a:lnTo>
                  <a:lnTo>
                    <a:pt x="0" y="7025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1191944"/>
              <a:ext cx="15643481" cy="7025345"/>
            </a:xfrm>
            <a:custGeom>
              <a:avLst/>
              <a:gdLst/>
              <a:ahLst/>
              <a:cxnLst/>
              <a:rect r="r" b="b" t="t" l="l"/>
              <a:pathLst>
                <a:path h="7025345" w="15643481">
                  <a:moveTo>
                    <a:pt x="0" y="0"/>
                  </a:moveTo>
                  <a:lnTo>
                    <a:pt x="15643481" y="0"/>
                  </a:lnTo>
                  <a:lnTo>
                    <a:pt x="15643481" y="7025345"/>
                  </a:lnTo>
                  <a:lnTo>
                    <a:pt x="0" y="70253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5625148" y="3568147"/>
            <a:ext cx="7674344" cy="4543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</a:t>
            </a:r>
            <a:r>
              <a:rPr lang="en-US" sz="4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Giới thiệu thành viên</a:t>
            </a:r>
          </a:p>
          <a:p>
            <a:pPr algn="l">
              <a:lnSpc>
                <a:spcPts val="6000"/>
              </a:lnSpc>
            </a:pPr>
            <a:r>
              <a:rPr lang="en-US" sz="4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2.Giới thiệu đề tài</a:t>
            </a:r>
          </a:p>
          <a:p>
            <a:pPr algn="l">
              <a:lnSpc>
                <a:spcPts val="6000"/>
              </a:lnSpc>
            </a:pPr>
            <a:r>
              <a:rPr lang="en-US" sz="4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3.Công nghệ sử dụng</a:t>
            </a:r>
          </a:p>
          <a:p>
            <a:pPr algn="l">
              <a:lnSpc>
                <a:spcPts val="6000"/>
              </a:lnSpc>
            </a:pPr>
            <a:r>
              <a:rPr lang="en-US" sz="4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4.Sơ đồ use case và ERD</a:t>
            </a:r>
          </a:p>
          <a:p>
            <a:pPr algn="l">
              <a:lnSpc>
                <a:spcPts val="6000"/>
              </a:lnSpc>
            </a:pPr>
            <a:r>
              <a:rPr lang="en-US" sz="4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5.Khó khăn và thuận lợi</a:t>
            </a:r>
          </a:p>
          <a:p>
            <a:pPr algn="l">
              <a:lnSpc>
                <a:spcPts val="6000"/>
              </a:lnSpc>
            </a:pPr>
            <a:r>
              <a:rPr lang="en-US" sz="4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 Demo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700000">
            <a:off x="11340494" y="-3416983"/>
            <a:ext cx="7482035" cy="7706216"/>
          </a:xfrm>
          <a:custGeom>
            <a:avLst/>
            <a:gdLst/>
            <a:ahLst/>
            <a:cxnLst/>
            <a:rect r="r" b="b" t="t" l="l"/>
            <a:pathLst>
              <a:path h="7706216" w="7482035">
                <a:moveTo>
                  <a:pt x="0" y="0"/>
                </a:moveTo>
                <a:lnTo>
                  <a:pt x="7482035" y="0"/>
                </a:lnTo>
                <a:lnTo>
                  <a:pt x="7482035" y="7706215"/>
                </a:lnTo>
                <a:lnTo>
                  <a:pt x="0" y="7706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2700000">
            <a:off x="-2087523" y="8279965"/>
            <a:ext cx="7482035" cy="7706216"/>
          </a:xfrm>
          <a:custGeom>
            <a:avLst/>
            <a:gdLst/>
            <a:ahLst/>
            <a:cxnLst/>
            <a:rect r="r" b="b" t="t" l="l"/>
            <a:pathLst>
              <a:path h="7706216" w="7482035">
                <a:moveTo>
                  <a:pt x="0" y="0"/>
                </a:moveTo>
                <a:lnTo>
                  <a:pt x="7482035" y="0"/>
                </a:lnTo>
                <a:lnTo>
                  <a:pt x="7482035" y="7706215"/>
                </a:lnTo>
                <a:lnTo>
                  <a:pt x="0" y="7706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543417" y="1426150"/>
            <a:ext cx="4393823" cy="742956"/>
          </a:xfrm>
          <a:custGeom>
            <a:avLst/>
            <a:gdLst/>
            <a:ahLst/>
            <a:cxnLst/>
            <a:rect r="r" b="b" t="t" l="l"/>
            <a:pathLst>
              <a:path h="742956" w="4393823">
                <a:moveTo>
                  <a:pt x="0" y="0"/>
                </a:moveTo>
                <a:lnTo>
                  <a:pt x="4393823" y="0"/>
                </a:lnTo>
                <a:lnTo>
                  <a:pt x="4393823" y="742955"/>
                </a:lnTo>
                <a:lnTo>
                  <a:pt x="0" y="742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872798" y="6531979"/>
            <a:ext cx="5885616" cy="5885616"/>
          </a:xfrm>
          <a:custGeom>
            <a:avLst/>
            <a:gdLst/>
            <a:ahLst/>
            <a:cxnLst/>
            <a:rect r="r" b="b" t="t" l="l"/>
            <a:pathLst>
              <a:path h="5885616" w="5885616">
                <a:moveTo>
                  <a:pt x="0" y="0"/>
                </a:moveTo>
                <a:lnTo>
                  <a:pt x="5885616" y="0"/>
                </a:lnTo>
                <a:lnTo>
                  <a:pt x="5885616" y="5885616"/>
                </a:lnTo>
                <a:lnTo>
                  <a:pt x="0" y="5885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644902">
            <a:off x="15606041" y="-259773"/>
            <a:ext cx="3995097" cy="4114800"/>
          </a:xfrm>
          <a:custGeom>
            <a:avLst/>
            <a:gdLst/>
            <a:ahLst/>
            <a:cxnLst/>
            <a:rect r="r" b="b" t="t" l="l"/>
            <a:pathLst>
              <a:path h="4114800" w="3995097">
                <a:moveTo>
                  <a:pt x="0" y="0"/>
                </a:moveTo>
                <a:lnTo>
                  <a:pt x="3995097" y="0"/>
                </a:lnTo>
                <a:lnTo>
                  <a:pt x="3995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8700" y="1050025"/>
            <a:ext cx="3360708" cy="3360708"/>
            <a:chOff x="0" y="0"/>
            <a:chExt cx="14840029" cy="148400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-24000">
              <a:off x="214321" y="534036"/>
              <a:ext cx="14411388" cy="13771957"/>
            </a:xfrm>
            <a:custGeom>
              <a:avLst/>
              <a:gdLst/>
              <a:ahLst/>
              <a:cxnLst/>
              <a:rect r="r" b="b" t="t" l="l"/>
              <a:pathLst>
                <a:path h="13771957" w="14411388">
                  <a:moveTo>
                    <a:pt x="7253571" y="28146"/>
                  </a:moveTo>
                  <a:cubicBezTo>
                    <a:pt x="4796274" y="0"/>
                    <a:pt x="2511742" y="1288801"/>
                    <a:pt x="1265027" y="3406536"/>
                  </a:cubicBezTo>
                  <a:cubicBezTo>
                    <a:pt x="18312" y="5524271"/>
                    <a:pt x="0" y="8147201"/>
                    <a:pt x="1217025" y="10282136"/>
                  </a:cubicBezTo>
                  <a:cubicBezTo>
                    <a:pt x="2434050" y="12417072"/>
                    <a:pt x="4700365" y="13737644"/>
                    <a:pt x="7157816" y="13743811"/>
                  </a:cubicBezTo>
                  <a:cubicBezTo>
                    <a:pt x="9615113" y="13771956"/>
                    <a:pt x="11899645" y="12483155"/>
                    <a:pt x="13146361" y="10365420"/>
                  </a:cubicBezTo>
                  <a:cubicBezTo>
                    <a:pt x="14393076" y="8247685"/>
                    <a:pt x="14411387" y="5624755"/>
                    <a:pt x="13194362" y="3489820"/>
                  </a:cubicBezTo>
                  <a:cubicBezTo>
                    <a:pt x="11977336" y="1354884"/>
                    <a:pt x="9711022" y="34312"/>
                    <a:pt x="7253571" y="28146"/>
                  </a:cubicBezTo>
                  <a:close/>
                </a:path>
              </a:pathLst>
            </a:custGeom>
            <a:blipFill>
              <a:blip r:embed="rId10"/>
              <a:stretch>
                <a:fillRect l="-957" t="-8310" r="-617" b="-44824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463646" y="1028700"/>
            <a:ext cx="3360708" cy="3360708"/>
            <a:chOff x="0" y="0"/>
            <a:chExt cx="14840029" cy="148400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1"/>
              <a:stretch>
                <a:fillRect l="223" t="-25046" r="223" b="-25046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898592" y="1050025"/>
            <a:ext cx="3360708" cy="3360708"/>
            <a:chOff x="0" y="0"/>
            <a:chExt cx="14840029" cy="148400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2"/>
              <a:stretch>
                <a:fillRect l="223" t="-7582" r="-5937" b="-41017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3963150" y="5374297"/>
            <a:ext cx="3500496" cy="3500496"/>
            <a:chOff x="0" y="0"/>
            <a:chExt cx="14840029" cy="1484002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3"/>
              <a:stretch>
                <a:fillRect l="223" t="-16665" r="223" b="-16666"/>
              </a:stretch>
            </a:blip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0398096" y="5374297"/>
            <a:ext cx="3500496" cy="3500496"/>
            <a:chOff x="0" y="0"/>
            <a:chExt cx="14840029" cy="1484002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4"/>
              <a:stretch>
                <a:fillRect l="223" t="-25028" r="223" b="-25028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2978070" y="9160448"/>
            <a:ext cx="5470656" cy="61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12022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Trần Tô Phước Triều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151577" y="4715103"/>
            <a:ext cx="3984846" cy="61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12022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Trần Văn Nghĩa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220247" y="4715103"/>
            <a:ext cx="4717399" cy="61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12022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Đặng Duy Quang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63378" y="4715103"/>
            <a:ext cx="3891352" cy="61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12022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Đinh Văn Phát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925621" y="9179594"/>
            <a:ext cx="4830189" cy="61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212022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Nguyễn Minh Triệu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0010" y="-15043"/>
            <a:ext cx="7994302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b="true">
                <a:solidFill>
                  <a:srgbClr val="544541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Giới thiệu thành viên: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76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92048" y="-3443494"/>
            <a:ext cx="6686640" cy="6886989"/>
          </a:xfrm>
          <a:custGeom>
            <a:avLst/>
            <a:gdLst/>
            <a:ahLst/>
            <a:cxnLst/>
            <a:rect r="r" b="b" t="t" l="l"/>
            <a:pathLst>
              <a:path h="6886989" w="6686640">
                <a:moveTo>
                  <a:pt x="0" y="0"/>
                </a:moveTo>
                <a:lnTo>
                  <a:pt x="6686639" y="0"/>
                </a:lnTo>
                <a:lnTo>
                  <a:pt x="6686639" y="6886988"/>
                </a:lnTo>
                <a:lnTo>
                  <a:pt x="0" y="6886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2060769">
            <a:off x="16374130" y="-1452880"/>
            <a:ext cx="2787777" cy="4114800"/>
          </a:xfrm>
          <a:custGeom>
            <a:avLst/>
            <a:gdLst/>
            <a:ahLst/>
            <a:cxnLst/>
            <a:rect r="r" b="b" t="t" l="l"/>
            <a:pathLst>
              <a:path h="4114800" w="2787777">
                <a:moveTo>
                  <a:pt x="0" y="0"/>
                </a:moveTo>
                <a:lnTo>
                  <a:pt x="2787777" y="0"/>
                </a:lnTo>
                <a:lnTo>
                  <a:pt x="278777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112908" y="4085130"/>
            <a:ext cx="8283217" cy="8531403"/>
          </a:xfrm>
          <a:custGeom>
            <a:avLst/>
            <a:gdLst/>
            <a:ahLst/>
            <a:cxnLst/>
            <a:rect r="r" b="b" t="t" l="l"/>
            <a:pathLst>
              <a:path h="8531403" w="8283217">
                <a:moveTo>
                  <a:pt x="0" y="0"/>
                </a:moveTo>
                <a:lnTo>
                  <a:pt x="8283216" y="0"/>
                </a:lnTo>
                <a:lnTo>
                  <a:pt x="8283216" y="8531403"/>
                </a:lnTo>
                <a:lnTo>
                  <a:pt x="0" y="85314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3427623" y="7271567"/>
            <a:ext cx="5433257" cy="5344966"/>
          </a:xfrm>
          <a:custGeom>
            <a:avLst/>
            <a:gdLst/>
            <a:ahLst/>
            <a:cxnLst/>
            <a:rect r="r" b="b" t="t" l="l"/>
            <a:pathLst>
              <a:path h="5344966" w="5433257">
                <a:moveTo>
                  <a:pt x="0" y="0"/>
                </a:moveTo>
                <a:lnTo>
                  <a:pt x="5433257" y="0"/>
                </a:lnTo>
                <a:lnTo>
                  <a:pt x="5433257" y="5344966"/>
                </a:lnTo>
                <a:lnTo>
                  <a:pt x="0" y="53449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3901" y="926251"/>
            <a:ext cx="1193306" cy="1498443"/>
          </a:xfrm>
          <a:custGeom>
            <a:avLst/>
            <a:gdLst/>
            <a:ahLst/>
            <a:cxnLst/>
            <a:rect r="r" b="b" t="t" l="l"/>
            <a:pathLst>
              <a:path h="1498443" w="1193306">
                <a:moveTo>
                  <a:pt x="0" y="0"/>
                </a:moveTo>
                <a:lnTo>
                  <a:pt x="1193306" y="0"/>
                </a:lnTo>
                <a:lnTo>
                  <a:pt x="1193306" y="1498443"/>
                </a:lnTo>
                <a:lnTo>
                  <a:pt x="0" y="14984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390034" y="8509078"/>
            <a:ext cx="1193306" cy="1498443"/>
          </a:xfrm>
          <a:custGeom>
            <a:avLst/>
            <a:gdLst/>
            <a:ahLst/>
            <a:cxnLst/>
            <a:rect r="r" b="b" t="t" l="l"/>
            <a:pathLst>
              <a:path h="1498443" w="1193306">
                <a:moveTo>
                  <a:pt x="0" y="0"/>
                </a:moveTo>
                <a:lnTo>
                  <a:pt x="1193306" y="0"/>
                </a:lnTo>
                <a:lnTo>
                  <a:pt x="1193306" y="1498444"/>
                </a:lnTo>
                <a:lnTo>
                  <a:pt x="0" y="14984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7365" y="366915"/>
            <a:ext cx="2595839" cy="774032"/>
          </a:xfrm>
          <a:custGeom>
            <a:avLst/>
            <a:gdLst/>
            <a:ahLst/>
            <a:cxnLst/>
            <a:rect r="r" b="b" t="t" l="l"/>
            <a:pathLst>
              <a:path h="774032" w="2595839">
                <a:moveTo>
                  <a:pt x="0" y="0"/>
                </a:moveTo>
                <a:lnTo>
                  <a:pt x="2595838" y="0"/>
                </a:lnTo>
                <a:lnTo>
                  <a:pt x="2595838" y="774031"/>
                </a:lnTo>
                <a:lnTo>
                  <a:pt x="0" y="7740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26824" y="606420"/>
            <a:ext cx="6322352" cy="1069052"/>
          </a:xfrm>
          <a:custGeom>
            <a:avLst/>
            <a:gdLst/>
            <a:ahLst/>
            <a:cxnLst/>
            <a:rect r="r" b="b" t="t" l="l"/>
            <a:pathLst>
              <a:path h="1069052" w="6322352">
                <a:moveTo>
                  <a:pt x="0" y="0"/>
                </a:moveTo>
                <a:lnTo>
                  <a:pt x="6322352" y="0"/>
                </a:lnTo>
                <a:lnTo>
                  <a:pt x="6322352" y="1069053"/>
                </a:lnTo>
                <a:lnTo>
                  <a:pt x="0" y="106905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415209" y="2096840"/>
            <a:ext cx="13457582" cy="7069068"/>
            <a:chOff x="0" y="0"/>
            <a:chExt cx="17943442" cy="94254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943442" cy="8058237"/>
            </a:xfrm>
            <a:custGeom>
              <a:avLst/>
              <a:gdLst/>
              <a:ahLst/>
              <a:cxnLst/>
              <a:rect r="r" b="b" t="t" l="l"/>
              <a:pathLst>
                <a:path h="8058237" w="17943442">
                  <a:moveTo>
                    <a:pt x="0" y="0"/>
                  </a:moveTo>
                  <a:lnTo>
                    <a:pt x="17943442" y="0"/>
                  </a:lnTo>
                  <a:lnTo>
                    <a:pt x="17943442" y="8058237"/>
                  </a:lnTo>
                  <a:lnTo>
                    <a:pt x="0" y="8058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1367188"/>
              <a:ext cx="17943442" cy="8058237"/>
            </a:xfrm>
            <a:custGeom>
              <a:avLst/>
              <a:gdLst/>
              <a:ahLst/>
              <a:cxnLst/>
              <a:rect r="r" b="b" t="t" l="l"/>
              <a:pathLst>
                <a:path h="8058237" w="17943442">
                  <a:moveTo>
                    <a:pt x="0" y="0"/>
                  </a:moveTo>
                  <a:lnTo>
                    <a:pt x="17943442" y="0"/>
                  </a:lnTo>
                  <a:lnTo>
                    <a:pt x="17943442" y="8058237"/>
                  </a:lnTo>
                  <a:lnTo>
                    <a:pt x="0" y="8058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3" id="13"/>
          <p:cNvSpPr txBox="true"/>
          <p:nvPr/>
        </p:nvSpPr>
        <p:spPr>
          <a:xfrm rot="0">
            <a:off x="2773501" y="3305724"/>
            <a:ext cx="12740998" cy="588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49"/>
              </a:lnSpc>
            </a:pPr>
            <a:r>
              <a:rPr lang="en-US" sz="3499">
                <a:solidFill>
                  <a:srgbClr val="36342F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- Ứng dụng đặt đồ ăn trực tuyến đa nền tảng tích hợp trí tuệ nhân tạo AI.</a:t>
            </a:r>
          </a:p>
          <a:p>
            <a:pPr algn="just">
              <a:lnSpc>
                <a:spcPts val="5249"/>
              </a:lnSpc>
            </a:pPr>
            <a:r>
              <a:rPr lang="en-US" sz="3499">
                <a:solidFill>
                  <a:srgbClr val="36342F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- Mục tiêu: </a:t>
            </a:r>
          </a:p>
          <a:p>
            <a:pPr algn="just" marL="755642" indent="-377821" lvl="1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36342F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Xây dựng web và ứng dụng di động (android và ios).</a:t>
            </a:r>
          </a:p>
          <a:p>
            <a:pPr algn="just" marL="755642" indent="-377821" lvl="1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36342F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Tích hợp trí tuệ nhân tạo.</a:t>
            </a:r>
          </a:p>
          <a:p>
            <a:pPr algn="just" marL="755642" indent="-377821" lvl="1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36342F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Công cụ giúp quản trị nhà hàng.</a:t>
            </a:r>
          </a:p>
          <a:p>
            <a:pPr algn="just">
              <a:lnSpc>
                <a:spcPts val="5249"/>
              </a:lnSpc>
            </a:pPr>
          </a:p>
          <a:p>
            <a:pPr algn="just">
              <a:lnSpc>
                <a:spcPts val="5249"/>
              </a:lnSpc>
            </a:pPr>
          </a:p>
          <a:p>
            <a:pPr algn="just">
              <a:lnSpc>
                <a:spcPts val="524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260273" y="666284"/>
            <a:ext cx="5767453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b="true">
                <a:solidFill>
                  <a:srgbClr val="544541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Giới thiệu đề tài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282366" y="6903868"/>
            <a:ext cx="5433257" cy="5344966"/>
          </a:xfrm>
          <a:custGeom>
            <a:avLst/>
            <a:gdLst/>
            <a:ahLst/>
            <a:cxnLst/>
            <a:rect r="r" b="b" t="t" l="l"/>
            <a:pathLst>
              <a:path h="5344966" w="5433257">
                <a:moveTo>
                  <a:pt x="0" y="0"/>
                </a:moveTo>
                <a:lnTo>
                  <a:pt x="5433257" y="0"/>
                </a:lnTo>
                <a:lnTo>
                  <a:pt x="5433257" y="5344966"/>
                </a:lnTo>
                <a:lnTo>
                  <a:pt x="0" y="53449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ECC9">
                <a:alpha val="100000"/>
              </a:srgbClr>
            </a:gs>
            <a:gs pos="100000">
              <a:srgbClr val="48754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3615">
            <a:off x="14615170" y="-3470348"/>
            <a:ext cx="9798318" cy="10091901"/>
          </a:xfrm>
          <a:custGeom>
            <a:avLst/>
            <a:gdLst/>
            <a:ahLst/>
            <a:cxnLst/>
            <a:rect r="r" b="b" t="t" l="l"/>
            <a:pathLst>
              <a:path h="10091901" w="9798318">
                <a:moveTo>
                  <a:pt x="0" y="0"/>
                </a:moveTo>
                <a:lnTo>
                  <a:pt x="9798318" y="0"/>
                </a:lnTo>
                <a:lnTo>
                  <a:pt x="9798318" y="10091901"/>
                </a:lnTo>
                <a:lnTo>
                  <a:pt x="0" y="10091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693615">
            <a:off x="-2840918" y="8829480"/>
            <a:ext cx="9798318" cy="10091901"/>
          </a:xfrm>
          <a:custGeom>
            <a:avLst/>
            <a:gdLst/>
            <a:ahLst/>
            <a:cxnLst/>
            <a:rect r="r" b="b" t="t" l="l"/>
            <a:pathLst>
              <a:path h="10091901" w="9798318">
                <a:moveTo>
                  <a:pt x="0" y="0"/>
                </a:moveTo>
                <a:lnTo>
                  <a:pt x="9798318" y="0"/>
                </a:lnTo>
                <a:lnTo>
                  <a:pt x="9798318" y="10091901"/>
                </a:lnTo>
                <a:lnTo>
                  <a:pt x="0" y="10091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7644902">
            <a:off x="16727497" y="-1494032"/>
            <a:ext cx="3995097" cy="4114800"/>
          </a:xfrm>
          <a:custGeom>
            <a:avLst/>
            <a:gdLst/>
            <a:ahLst/>
            <a:cxnLst/>
            <a:rect r="r" b="b" t="t" l="l"/>
            <a:pathLst>
              <a:path h="4114800" w="3995097">
                <a:moveTo>
                  <a:pt x="0" y="0"/>
                </a:moveTo>
                <a:lnTo>
                  <a:pt x="3995097" y="0"/>
                </a:lnTo>
                <a:lnTo>
                  <a:pt x="3995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376870" y="8056834"/>
            <a:ext cx="5885616" cy="5885616"/>
          </a:xfrm>
          <a:custGeom>
            <a:avLst/>
            <a:gdLst/>
            <a:ahLst/>
            <a:cxnLst/>
            <a:rect r="r" b="b" t="t" l="l"/>
            <a:pathLst>
              <a:path h="5885616" w="5885616">
                <a:moveTo>
                  <a:pt x="0" y="0"/>
                </a:moveTo>
                <a:lnTo>
                  <a:pt x="5885616" y="0"/>
                </a:lnTo>
                <a:lnTo>
                  <a:pt x="5885616" y="5885616"/>
                </a:lnTo>
                <a:lnTo>
                  <a:pt x="0" y="5885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09636" y="558336"/>
            <a:ext cx="7668728" cy="63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0"/>
              </a:lnSpc>
            </a:pPr>
            <a:r>
              <a:rPr lang="en-US" b="true" sz="5000" spc="-350">
                <a:solidFill>
                  <a:srgbClr val="387647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CÔNG NGHỆ SỬ DỤNG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941563" y="1319018"/>
            <a:ext cx="12404874" cy="8574869"/>
          </a:xfrm>
          <a:custGeom>
            <a:avLst/>
            <a:gdLst/>
            <a:ahLst/>
            <a:cxnLst/>
            <a:rect r="r" b="b" t="t" l="l"/>
            <a:pathLst>
              <a:path h="8574869" w="12404874">
                <a:moveTo>
                  <a:pt x="0" y="0"/>
                </a:moveTo>
                <a:lnTo>
                  <a:pt x="12404874" y="0"/>
                </a:lnTo>
                <a:lnTo>
                  <a:pt x="12404874" y="8574869"/>
                </a:lnTo>
                <a:lnTo>
                  <a:pt x="0" y="85748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3615">
            <a:off x="7191830" y="8276891"/>
            <a:ext cx="7482035" cy="7706216"/>
          </a:xfrm>
          <a:custGeom>
            <a:avLst/>
            <a:gdLst/>
            <a:ahLst/>
            <a:cxnLst/>
            <a:rect r="r" b="b" t="t" l="l"/>
            <a:pathLst>
              <a:path h="7706216" w="7482035">
                <a:moveTo>
                  <a:pt x="0" y="0"/>
                </a:moveTo>
                <a:lnTo>
                  <a:pt x="7482035" y="0"/>
                </a:lnTo>
                <a:lnTo>
                  <a:pt x="7482035" y="7706216"/>
                </a:lnTo>
                <a:lnTo>
                  <a:pt x="0" y="7706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693615">
            <a:off x="-3741018" y="-5103135"/>
            <a:ext cx="7482035" cy="7706216"/>
          </a:xfrm>
          <a:custGeom>
            <a:avLst/>
            <a:gdLst/>
            <a:ahLst/>
            <a:cxnLst/>
            <a:rect r="r" b="b" t="t" l="l"/>
            <a:pathLst>
              <a:path h="7706216" w="7482035">
                <a:moveTo>
                  <a:pt x="0" y="0"/>
                </a:moveTo>
                <a:lnTo>
                  <a:pt x="7482036" y="0"/>
                </a:lnTo>
                <a:lnTo>
                  <a:pt x="7482036" y="7706216"/>
                </a:lnTo>
                <a:lnTo>
                  <a:pt x="0" y="7706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42437">
            <a:off x="-2075968" y="5675100"/>
            <a:ext cx="11973454" cy="6596284"/>
          </a:xfrm>
          <a:custGeom>
            <a:avLst/>
            <a:gdLst/>
            <a:ahLst/>
            <a:cxnLst/>
            <a:rect r="r" b="b" t="t" l="l"/>
            <a:pathLst>
              <a:path h="6596284" w="11973454">
                <a:moveTo>
                  <a:pt x="0" y="0"/>
                </a:moveTo>
                <a:lnTo>
                  <a:pt x="11973453" y="0"/>
                </a:lnTo>
                <a:lnTo>
                  <a:pt x="11973453" y="6596285"/>
                </a:lnTo>
                <a:lnTo>
                  <a:pt x="0" y="6596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34254" y="7200900"/>
            <a:ext cx="5857826" cy="3951370"/>
          </a:xfrm>
          <a:custGeom>
            <a:avLst/>
            <a:gdLst/>
            <a:ahLst/>
            <a:cxnLst/>
            <a:rect r="r" b="b" t="t" l="l"/>
            <a:pathLst>
              <a:path h="3951370" w="5857826">
                <a:moveTo>
                  <a:pt x="0" y="0"/>
                </a:moveTo>
                <a:lnTo>
                  <a:pt x="5857827" y="0"/>
                </a:lnTo>
                <a:lnTo>
                  <a:pt x="5857827" y="3951370"/>
                </a:lnTo>
                <a:lnTo>
                  <a:pt x="0" y="39513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071549">
            <a:off x="6720218" y="5193654"/>
            <a:ext cx="1311300" cy="1204757"/>
          </a:xfrm>
          <a:custGeom>
            <a:avLst/>
            <a:gdLst/>
            <a:ahLst/>
            <a:cxnLst/>
            <a:rect r="r" b="b" t="t" l="l"/>
            <a:pathLst>
              <a:path h="1204757" w="1311300">
                <a:moveTo>
                  <a:pt x="0" y="0"/>
                </a:moveTo>
                <a:lnTo>
                  <a:pt x="1311301" y="0"/>
                </a:lnTo>
                <a:lnTo>
                  <a:pt x="1311301" y="1204757"/>
                </a:lnTo>
                <a:lnTo>
                  <a:pt x="0" y="12047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374648">
            <a:off x="5346769" y="1086439"/>
            <a:ext cx="721133" cy="1793075"/>
          </a:xfrm>
          <a:custGeom>
            <a:avLst/>
            <a:gdLst/>
            <a:ahLst/>
            <a:cxnLst/>
            <a:rect r="r" b="b" t="t" l="l"/>
            <a:pathLst>
              <a:path h="1793075" w="721133">
                <a:moveTo>
                  <a:pt x="0" y="0"/>
                </a:moveTo>
                <a:lnTo>
                  <a:pt x="721134" y="0"/>
                </a:lnTo>
                <a:lnTo>
                  <a:pt x="721134" y="1793075"/>
                </a:lnTo>
                <a:lnTo>
                  <a:pt x="0" y="17930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70696" y="200530"/>
            <a:ext cx="10588604" cy="9940052"/>
          </a:xfrm>
          <a:custGeom>
            <a:avLst/>
            <a:gdLst/>
            <a:ahLst/>
            <a:cxnLst/>
            <a:rect r="r" b="b" t="t" l="l"/>
            <a:pathLst>
              <a:path h="9940052" w="10588604">
                <a:moveTo>
                  <a:pt x="0" y="0"/>
                </a:moveTo>
                <a:lnTo>
                  <a:pt x="10588604" y="0"/>
                </a:lnTo>
                <a:lnTo>
                  <a:pt x="10588604" y="9940052"/>
                </a:lnTo>
                <a:lnTo>
                  <a:pt x="0" y="99400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126654"/>
            <a:ext cx="3956050" cy="63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5000" spc="-350" b="true">
                <a:solidFill>
                  <a:srgbClr val="387647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SƠ ĐỒ ERD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3615">
            <a:off x="7191830" y="8276891"/>
            <a:ext cx="7482035" cy="7706216"/>
          </a:xfrm>
          <a:custGeom>
            <a:avLst/>
            <a:gdLst/>
            <a:ahLst/>
            <a:cxnLst/>
            <a:rect r="r" b="b" t="t" l="l"/>
            <a:pathLst>
              <a:path h="7706216" w="7482035">
                <a:moveTo>
                  <a:pt x="0" y="0"/>
                </a:moveTo>
                <a:lnTo>
                  <a:pt x="7482035" y="0"/>
                </a:lnTo>
                <a:lnTo>
                  <a:pt x="7482035" y="7706216"/>
                </a:lnTo>
                <a:lnTo>
                  <a:pt x="0" y="7706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693615">
            <a:off x="-3741018" y="-5103135"/>
            <a:ext cx="7482035" cy="7706216"/>
          </a:xfrm>
          <a:custGeom>
            <a:avLst/>
            <a:gdLst/>
            <a:ahLst/>
            <a:cxnLst/>
            <a:rect r="r" b="b" t="t" l="l"/>
            <a:pathLst>
              <a:path h="7706216" w="7482035">
                <a:moveTo>
                  <a:pt x="0" y="0"/>
                </a:moveTo>
                <a:lnTo>
                  <a:pt x="7482036" y="0"/>
                </a:lnTo>
                <a:lnTo>
                  <a:pt x="7482036" y="7706216"/>
                </a:lnTo>
                <a:lnTo>
                  <a:pt x="0" y="77062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142437">
            <a:off x="-2075968" y="5675100"/>
            <a:ext cx="11973454" cy="6596284"/>
          </a:xfrm>
          <a:custGeom>
            <a:avLst/>
            <a:gdLst/>
            <a:ahLst/>
            <a:cxnLst/>
            <a:rect r="r" b="b" t="t" l="l"/>
            <a:pathLst>
              <a:path h="6596284" w="11973454">
                <a:moveTo>
                  <a:pt x="0" y="0"/>
                </a:moveTo>
                <a:lnTo>
                  <a:pt x="11973453" y="0"/>
                </a:lnTo>
                <a:lnTo>
                  <a:pt x="11973453" y="6596285"/>
                </a:lnTo>
                <a:lnTo>
                  <a:pt x="0" y="6596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934254" y="7200900"/>
            <a:ext cx="5857826" cy="3951370"/>
          </a:xfrm>
          <a:custGeom>
            <a:avLst/>
            <a:gdLst/>
            <a:ahLst/>
            <a:cxnLst/>
            <a:rect r="r" b="b" t="t" l="l"/>
            <a:pathLst>
              <a:path h="3951370" w="5857826">
                <a:moveTo>
                  <a:pt x="0" y="0"/>
                </a:moveTo>
                <a:lnTo>
                  <a:pt x="5857827" y="0"/>
                </a:lnTo>
                <a:lnTo>
                  <a:pt x="5857827" y="3951370"/>
                </a:lnTo>
                <a:lnTo>
                  <a:pt x="0" y="39513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071549">
            <a:off x="6720218" y="5193654"/>
            <a:ext cx="1311300" cy="1204757"/>
          </a:xfrm>
          <a:custGeom>
            <a:avLst/>
            <a:gdLst/>
            <a:ahLst/>
            <a:cxnLst/>
            <a:rect r="r" b="b" t="t" l="l"/>
            <a:pathLst>
              <a:path h="1204757" w="1311300">
                <a:moveTo>
                  <a:pt x="0" y="0"/>
                </a:moveTo>
                <a:lnTo>
                  <a:pt x="1311301" y="0"/>
                </a:lnTo>
                <a:lnTo>
                  <a:pt x="1311301" y="1204757"/>
                </a:lnTo>
                <a:lnTo>
                  <a:pt x="0" y="12047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495722">
            <a:off x="4805966" y="5213300"/>
            <a:ext cx="518246" cy="1288602"/>
          </a:xfrm>
          <a:custGeom>
            <a:avLst/>
            <a:gdLst/>
            <a:ahLst/>
            <a:cxnLst/>
            <a:rect r="r" b="b" t="t" l="l"/>
            <a:pathLst>
              <a:path h="1288602" w="518246">
                <a:moveTo>
                  <a:pt x="0" y="0"/>
                </a:moveTo>
                <a:lnTo>
                  <a:pt x="518246" y="0"/>
                </a:lnTo>
                <a:lnTo>
                  <a:pt x="518246" y="1288602"/>
                </a:lnTo>
                <a:lnTo>
                  <a:pt x="0" y="12886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67632" y="1028700"/>
            <a:ext cx="9752735" cy="9082700"/>
          </a:xfrm>
          <a:custGeom>
            <a:avLst/>
            <a:gdLst/>
            <a:ahLst/>
            <a:cxnLst/>
            <a:rect r="r" b="b" t="t" l="l"/>
            <a:pathLst>
              <a:path h="9082700" w="9752735">
                <a:moveTo>
                  <a:pt x="0" y="0"/>
                </a:moveTo>
                <a:lnTo>
                  <a:pt x="9752736" y="0"/>
                </a:lnTo>
                <a:lnTo>
                  <a:pt x="9752736" y="9082700"/>
                </a:lnTo>
                <a:lnTo>
                  <a:pt x="0" y="90827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57407" y="396875"/>
            <a:ext cx="5973186" cy="63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5000" spc="-350" b="true">
                <a:solidFill>
                  <a:srgbClr val="387647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SƠ ĐỒ USE CASE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76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0628">
            <a:off x="-2016677" y="87738"/>
            <a:ext cx="6468896" cy="5668370"/>
          </a:xfrm>
          <a:custGeom>
            <a:avLst/>
            <a:gdLst/>
            <a:ahLst/>
            <a:cxnLst/>
            <a:rect r="r" b="b" t="t" l="l"/>
            <a:pathLst>
              <a:path h="5668370" w="6468896">
                <a:moveTo>
                  <a:pt x="0" y="0"/>
                </a:moveTo>
                <a:lnTo>
                  <a:pt x="6468896" y="0"/>
                </a:lnTo>
                <a:lnTo>
                  <a:pt x="6468896" y="5668371"/>
                </a:lnTo>
                <a:lnTo>
                  <a:pt x="0" y="5668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93985" y="2489381"/>
            <a:ext cx="11942713" cy="7045240"/>
            <a:chOff x="0" y="0"/>
            <a:chExt cx="15923618" cy="93936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23618" cy="7064296"/>
            </a:xfrm>
            <a:custGeom>
              <a:avLst/>
              <a:gdLst/>
              <a:ahLst/>
              <a:cxnLst/>
              <a:rect r="r" b="b" t="t" l="l"/>
              <a:pathLst>
                <a:path h="7064296" w="15923618">
                  <a:moveTo>
                    <a:pt x="0" y="0"/>
                  </a:moveTo>
                  <a:lnTo>
                    <a:pt x="15923618" y="0"/>
                  </a:lnTo>
                  <a:lnTo>
                    <a:pt x="15923618" y="7064296"/>
                  </a:lnTo>
                  <a:lnTo>
                    <a:pt x="0" y="7064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2329357"/>
              <a:ext cx="15923618" cy="7064296"/>
            </a:xfrm>
            <a:custGeom>
              <a:avLst/>
              <a:gdLst/>
              <a:ahLst/>
              <a:cxnLst/>
              <a:rect r="r" b="b" t="t" l="l"/>
              <a:pathLst>
                <a:path h="7064296" w="15923618">
                  <a:moveTo>
                    <a:pt x="0" y="0"/>
                  </a:moveTo>
                  <a:lnTo>
                    <a:pt x="15923618" y="0"/>
                  </a:lnTo>
                  <a:lnTo>
                    <a:pt x="15923618" y="7064296"/>
                  </a:lnTo>
                  <a:lnTo>
                    <a:pt x="0" y="7064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1370053" y="6843506"/>
            <a:ext cx="6686640" cy="6886989"/>
          </a:xfrm>
          <a:custGeom>
            <a:avLst/>
            <a:gdLst/>
            <a:ahLst/>
            <a:cxnLst/>
            <a:rect r="r" b="b" t="t" l="l"/>
            <a:pathLst>
              <a:path h="6886989" w="6686640">
                <a:moveTo>
                  <a:pt x="0" y="0"/>
                </a:moveTo>
                <a:lnTo>
                  <a:pt x="6686640" y="0"/>
                </a:lnTo>
                <a:lnTo>
                  <a:pt x="6686640" y="6886988"/>
                </a:lnTo>
                <a:lnTo>
                  <a:pt x="0" y="6886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346765">
            <a:off x="4297649" y="5201406"/>
            <a:ext cx="1383199" cy="4618191"/>
          </a:xfrm>
          <a:custGeom>
            <a:avLst/>
            <a:gdLst/>
            <a:ahLst/>
            <a:cxnLst/>
            <a:rect r="r" b="b" t="t" l="l"/>
            <a:pathLst>
              <a:path h="4618191" w="1383199">
                <a:moveTo>
                  <a:pt x="0" y="0"/>
                </a:moveTo>
                <a:lnTo>
                  <a:pt x="1383199" y="0"/>
                </a:lnTo>
                <a:lnTo>
                  <a:pt x="1383199" y="4618191"/>
                </a:lnTo>
                <a:lnTo>
                  <a:pt x="0" y="46181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77892" y="1028700"/>
            <a:ext cx="8532216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49"/>
              </a:lnSpc>
            </a:pPr>
            <a:r>
              <a:rPr lang="en-US" sz="4999" b="true">
                <a:solidFill>
                  <a:srgbClr val="544541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THUẬN LỢI VÀ KHÓ KHĂN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915980" y="-3627416"/>
            <a:ext cx="6686640" cy="6886989"/>
          </a:xfrm>
          <a:custGeom>
            <a:avLst/>
            <a:gdLst/>
            <a:ahLst/>
            <a:cxnLst/>
            <a:rect r="r" b="b" t="t" l="l"/>
            <a:pathLst>
              <a:path h="6886989" w="6686640">
                <a:moveTo>
                  <a:pt x="0" y="0"/>
                </a:moveTo>
                <a:lnTo>
                  <a:pt x="6686640" y="0"/>
                </a:lnTo>
                <a:lnTo>
                  <a:pt x="6686640" y="6886988"/>
                </a:lnTo>
                <a:lnTo>
                  <a:pt x="0" y="68869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true" rot="6890870">
            <a:off x="14208768" y="1322461"/>
            <a:ext cx="794021" cy="1974307"/>
          </a:xfrm>
          <a:custGeom>
            <a:avLst/>
            <a:gdLst/>
            <a:ahLst/>
            <a:cxnLst/>
            <a:rect r="r" b="b" t="t" l="l"/>
            <a:pathLst>
              <a:path h="1974307" w="794021">
                <a:moveTo>
                  <a:pt x="0" y="1974307"/>
                </a:moveTo>
                <a:lnTo>
                  <a:pt x="794020" y="1974307"/>
                </a:lnTo>
                <a:lnTo>
                  <a:pt x="794020" y="0"/>
                </a:lnTo>
                <a:lnTo>
                  <a:pt x="0" y="0"/>
                </a:lnTo>
                <a:lnTo>
                  <a:pt x="0" y="1974307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8582">
            <a:off x="15917913" y="1722878"/>
            <a:ext cx="2503683" cy="1666087"/>
          </a:xfrm>
          <a:custGeom>
            <a:avLst/>
            <a:gdLst/>
            <a:ahLst/>
            <a:cxnLst/>
            <a:rect r="r" b="b" t="t" l="l"/>
            <a:pathLst>
              <a:path h="1666087" w="2503683">
                <a:moveTo>
                  <a:pt x="0" y="0"/>
                </a:moveTo>
                <a:lnTo>
                  <a:pt x="2503683" y="0"/>
                </a:lnTo>
                <a:lnTo>
                  <a:pt x="2503683" y="1666088"/>
                </a:lnTo>
                <a:lnTo>
                  <a:pt x="0" y="16660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54888" y="657222"/>
            <a:ext cx="4393823" cy="742956"/>
          </a:xfrm>
          <a:custGeom>
            <a:avLst/>
            <a:gdLst/>
            <a:ahLst/>
            <a:cxnLst/>
            <a:rect r="r" b="b" t="t" l="l"/>
            <a:pathLst>
              <a:path h="742956" w="4393823">
                <a:moveTo>
                  <a:pt x="0" y="0"/>
                </a:moveTo>
                <a:lnTo>
                  <a:pt x="4393823" y="0"/>
                </a:lnTo>
                <a:lnTo>
                  <a:pt x="4393823" y="742956"/>
                </a:lnTo>
                <a:lnTo>
                  <a:pt x="0" y="7429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185812" y="9163143"/>
            <a:ext cx="4393823" cy="742956"/>
          </a:xfrm>
          <a:custGeom>
            <a:avLst/>
            <a:gdLst/>
            <a:ahLst/>
            <a:cxnLst/>
            <a:rect r="r" b="b" t="t" l="l"/>
            <a:pathLst>
              <a:path h="742956" w="4393823">
                <a:moveTo>
                  <a:pt x="0" y="0"/>
                </a:moveTo>
                <a:lnTo>
                  <a:pt x="4393823" y="0"/>
                </a:lnTo>
                <a:lnTo>
                  <a:pt x="4393823" y="742955"/>
                </a:lnTo>
                <a:lnTo>
                  <a:pt x="0" y="7429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256250" y="5367008"/>
            <a:ext cx="4459033" cy="5319888"/>
          </a:xfrm>
          <a:custGeom>
            <a:avLst/>
            <a:gdLst/>
            <a:ahLst/>
            <a:cxnLst/>
            <a:rect r="r" b="b" t="t" l="l"/>
            <a:pathLst>
              <a:path h="5319888" w="4459033">
                <a:moveTo>
                  <a:pt x="0" y="0"/>
                </a:moveTo>
                <a:lnTo>
                  <a:pt x="4459033" y="0"/>
                </a:lnTo>
                <a:lnTo>
                  <a:pt x="4459033" y="5319888"/>
                </a:lnTo>
                <a:lnTo>
                  <a:pt x="0" y="531988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460150" y="2707097"/>
            <a:ext cx="10517843" cy="681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 b="true">
                <a:solidFill>
                  <a:srgbClr val="212022"/>
                </a:solidFill>
                <a:latin typeface="Arial Bold"/>
                <a:ea typeface="Arial Bold"/>
                <a:cs typeface="Arial Bold"/>
                <a:sym typeface="Arial Bold"/>
              </a:rPr>
              <a:t>Thuận lợi: </a:t>
            </a:r>
          </a:p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212022"/>
                </a:solidFill>
                <a:latin typeface="Arial"/>
                <a:ea typeface="Arial"/>
                <a:cs typeface="Arial"/>
                <a:sym typeface="Arial"/>
              </a:rPr>
              <a:t>- Được sự hỗ trợ tận tình từ giảng viên hướng dẫn.</a:t>
            </a:r>
          </a:p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212022"/>
                </a:solidFill>
                <a:latin typeface="Arial"/>
                <a:ea typeface="Arial"/>
                <a:cs typeface="Arial"/>
                <a:sym typeface="Arial"/>
              </a:rPr>
              <a:t>- Có nguồn tài liệu tham khảo.</a:t>
            </a:r>
          </a:p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212022"/>
                </a:solidFill>
                <a:latin typeface="Arial"/>
                <a:ea typeface="Arial"/>
                <a:cs typeface="Arial"/>
                <a:sym typeface="Arial"/>
              </a:rPr>
              <a:t>- Thành viên nhóm tích cực, luôn hỗ trợ nhau.</a:t>
            </a:r>
          </a:p>
          <a:p>
            <a:pPr algn="l">
              <a:lnSpc>
                <a:spcPts val="5999"/>
              </a:lnSpc>
            </a:pPr>
            <a:r>
              <a:rPr lang="en-US" sz="3999" b="true">
                <a:solidFill>
                  <a:srgbClr val="212022"/>
                </a:solidFill>
                <a:latin typeface="Arial Bold"/>
                <a:ea typeface="Arial Bold"/>
                <a:cs typeface="Arial Bold"/>
                <a:sym typeface="Arial Bold"/>
              </a:rPr>
              <a:t>Khó khăn: </a:t>
            </a:r>
          </a:p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212022"/>
                </a:solidFill>
                <a:latin typeface="Arial"/>
                <a:ea typeface="Arial"/>
                <a:cs typeface="Arial"/>
                <a:sym typeface="Arial"/>
              </a:rPr>
              <a:t>- Thời gian thực hiện dự án hạn chế. </a:t>
            </a:r>
          </a:p>
          <a:p>
            <a:pPr algn="l">
              <a:lnSpc>
                <a:spcPts val="5999"/>
              </a:lnSpc>
            </a:pPr>
            <a:r>
              <a:rPr lang="en-US" sz="3999">
                <a:solidFill>
                  <a:srgbClr val="212022"/>
                </a:solidFill>
                <a:latin typeface="Arial"/>
                <a:ea typeface="Arial"/>
                <a:cs typeface="Arial"/>
                <a:sym typeface="Arial"/>
              </a:rPr>
              <a:t>- Thiếu kinh nghiệm thực hiện dự án thực tế.</a:t>
            </a:r>
          </a:p>
          <a:p>
            <a:pPr algn="l">
              <a:lnSpc>
                <a:spcPts val="59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1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93615">
            <a:off x="14583661" y="-3370970"/>
            <a:ext cx="9798318" cy="10091901"/>
          </a:xfrm>
          <a:custGeom>
            <a:avLst/>
            <a:gdLst/>
            <a:ahLst/>
            <a:cxnLst/>
            <a:rect r="r" b="b" t="t" l="l"/>
            <a:pathLst>
              <a:path h="10091901" w="9798318">
                <a:moveTo>
                  <a:pt x="0" y="0"/>
                </a:moveTo>
                <a:lnTo>
                  <a:pt x="9798318" y="0"/>
                </a:lnTo>
                <a:lnTo>
                  <a:pt x="9798318" y="10091901"/>
                </a:lnTo>
                <a:lnTo>
                  <a:pt x="0" y="10091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693615">
            <a:off x="-2840918" y="8829480"/>
            <a:ext cx="9798318" cy="10091901"/>
          </a:xfrm>
          <a:custGeom>
            <a:avLst/>
            <a:gdLst/>
            <a:ahLst/>
            <a:cxnLst/>
            <a:rect r="r" b="b" t="t" l="l"/>
            <a:pathLst>
              <a:path h="10091901" w="9798318">
                <a:moveTo>
                  <a:pt x="0" y="0"/>
                </a:moveTo>
                <a:lnTo>
                  <a:pt x="9798318" y="0"/>
                </a:lnTo>
                <a:lnTo>
                  <a:pt x="9798318" y="10091901"/>
                </a:lnTo>
                <a:lnTo>
                  <a:pt x="0" y="10091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1230606">
            <a:off x="14009391" y="525547"/>
            <a:ext cx="7504010" cy="6744229"/>
          </a:xfrm>
          <a:custGeom>
            <a:avLst/>
            <a:gdLst/>
            <a:ahLst/>
            <a:cxnLst/>
            <a:rect r="r" b="b" t="t" l="l"/>
            <a:pathLst>
              <a:path h="6744229" w="7504010">
                <a:moveTo>
                  <a:pt x="0" y="0"/>
                </a:moveTo>
                <a:lnTo>
                  <a:pt x="7504010" y="0"/>
                </a:lnTo>
                <a:lnTo>
                  <a:pt x="7504010" y="6744230"/>
                </a:lnTo>
                <a:lnTo>
                  <a:pt x="0" y="67442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1719">
            <a:off x="-2427579" y="-41148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1259875">
            <a:off x="13673574" y="6753177"/>
            <a:ext cx="8065786" cy="7067645"/>
          </a:xfrm>
          <a:custGeom>
            <a:avLst/>
            <a:gdLst/>
            <a:ahLst/>
            <a:cxnLst/>
            <a:rect r="r" b="b" t="t" l="l"/>
            <a:pathLst>
              <a:path h="7067645" w="8065786">
                <a:moveTo>
                  <a:pt x="8065786" y="0"/>
                </a:moveTo>
                <a:lnTo>
                  <a:pt x="0" y="0"/>
                </a:lnTo>
                <a:lnTo>
                  <a:pt x="0" y="7067646"/>
                </a:lnTo>
                <a:lnTo>
                  <a:pt x="8065786" y="7067646"/>
                </a:lnTo>
                <a:lnTo>
                  <a:pt x="8065786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2453660">
            <a:off x="539987" y="5885039"/>
            <a:ext cx="5435692" cy="5497540"/>
          </a:xfrm>
          <a:custGeom>
            <a:avLst/>
            <a:gdLst/>
            <a:ahLst/>
            <a:cxnLst/>
            <a:rect r="r" b="b" t="t" l="l"/>
            <a:pathLst>
              <a:path h="5497540" w="5435692">
                <a:moveTo>
                  <a:pt x="5435692" y="0"/>
                </a:moveTo>
                <a:lnTo>
                  <a:pt x="0" y="0"/>
                </a:lnTo>
                <a:lnTo>
                  <a:pt x="0" y="5497540"/>
                </a:lnTo>
                <a:lnTo>
                  <a:pt x="5435692" y="5497540"/>
                </a:lnTo>
                <a:lnTo>
                  <a:pt x="5435692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01793" y="4657528"/>
            <a:ext cx="12484415" cy="1863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75"/>
              </a:lnSpc>
            </a:pPr>
            <a:r>
              <a:rPr lang="en-US" b="true" sz="14917" spc="-1044">
                <a:solidFill>
                  <a:srgbClr val="387647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DEMO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6080666" y="6260695"/>
            <a:ext cx="5992570" cy="250598"/>
          </a:xfrm>
          <a:custGeom>
            <a:avLst/>
            <a:gdLst/>
            <a:ahLst/>
            <a:cxnLst/>
            <a:rect r="r" b="b" t="t" l="l"/>
            <a:pathLst>
              <a:path h="250598" w="5992570">
                <a:moveTo>
                  <a:pt x="0" y="0"/>
                </a:moveTo>
                <a:lnTo>
                  <a:pt x="5992569" y="0"/>
                </a:lnTo>
                <a:lnTo>
                  <a:pt x="5992569" y="250599"/>
                </a:lnTo>
                <a:lnTo>
                  <a:pt x="0" y="2505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47089" y="3154707"/>
            <a:ext cx="4393823" cy="742956"/>
          </a:xfrm>
          <a:custGeom>
            <a:avLst/>
            <a:gdLst/>
            <a:ahLst/>
            <a:cxnLst/>
            <a:rect r="r" b="b" t="t" l="l"/>
            <a:pathLst>
              <a:path h="742956" w="4393823">
                <a:moveTo>
                  <a:pt x="0" y="0"/>
                </a:moveTo>
                <a:lnTo>
                  <a:pt x="4393822" y="0"/>
                </a:lnTo>
                <a:lnTo>
                  <a:pt x="4393822" y="742955"/>
                </a:lnTo>
                <a:lnTo>
                  <a:pt x="0" y="742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292226">
            <a:off x="7853156" y="-1969992"/>
            <a:ext cx="3560180" cy="5363736"/>
          </a:xfrm>
          <a:custGeom>
            <a:avLst/>
            <a:gdLst/>
            <a:ahLst/>
            <a:cxnLst/>
            <a:rect r="r" b="b" t="t" l="l"/>
            <a:pathLst>
              <a:path h="5363736" w="3560180">
                <a:moveTo>
                  <a:pt x="0" y="0"/>
                </a:moveTo>
                <a:lnTo>
                  <a:pt x="3560179" y="0"/>
                </a:lnTo>
                <a:lnTo>
                  <a:pt x="3560179" y="5363736"/>
                </a:lnTo>
                <a:lnTo>
                  <a:pt x="0" y="53637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DAGXvbB8hxY</dc:identifier>
  <dcterms:modified xsi:type="dcterms:W3CDTF">2011-08-01T06:04:30Z</dcterms:modified>
  <cp:revision>1</cp:revision>
  <dc:title>Green and Beige Illustrative Healthy Food Presentation</dc:title>
</cp:coreProperties>
</file>